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64" r:id="rId2"/>
  </p:sldMasterIdLst>
  <p:notesMasterIdLst>
    <p:notesMasterId r:id="rId14"/>
  </p:notesMasterIdLst>
  <p:handoutMasterIdLst>
    <p:handoutMasterId r:id="rId15"/>
  </p:handoutMasterIdLst>
  <p:sldIdLst>
    <p:sldId id="263" r:id="rId3"/>
    <p:sldId id="304" r:id="rId4"/>
    <p:sldId id="315" r:id="rId5"/>
    <p:sldId id="298" r:id="rId6"/>
    <p:sldId id="300" r:id="rId7"/>
    <p:sldId id="305" r:id="rId8"/>
    <p:sldId id="310" r:id="rId9"/>
    <p:sldId id="312" r:id="rId10"/>
    <p:sldId id="317" r:id="rId11"/>
    <p:sldId id="313" r:id="rId12"/>
    <p:sldId id="314" r:id="rId13"/>
  </p:sldIdLst>
  <p:sldSz cx="9144000" cy="6858000" type="screen4x3"/>
  <p:notesSz cx="6858000" cy="994568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06A"/>
    <a:srgbClr val="77B800"/>
    <a:srgbClr val="1BBBE9"/>
    <a:srgbClr val="686868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24" autoAdjust="0"/>
  </p:normalViewPr>
  <p:slideViewPr>
    <p:cSldViewPr>
      <p:cViewPr varScale="1">
        <p:scale>
          <a:sx n="101" d="100"/>
          <a:sy n="101" d="100"/>
        </p:scale>
        <p:origin x="14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BFBBA3A-0EFF-4E3F-A7BD-7E37812560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42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B629327-88BC-440C-99DF-2FE90F1653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99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629327-88BC-440C-99DF-2FE90F16534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16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dkj_wu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31313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71" y="5041900"/>
            <a:ext cx="19145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95288" y="150813"/>
            <a:ext cx="6553200" cy="5667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Klicken Sie, um das Titelformat zu bearbeiten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95288" y="836613"/>
            <a:ext cx="4572000" cy="566737"/>
          </a:xfrm>
        </p:spPr>
        <p:txBody>
          <a:bodyPr wrap="none" lIns="0" tIns="0" rIns="0" bIns="0"/>
          <a:lstStyle>
            <a:lvl1pPr marL="0" indent="0">
              <a:lnSpc>
                <a:spcPct val="90000"/>
              </a:lnSpc>
              <a:spcBef>
                <a:spcPct val="0"/>
              </a:spcBef>
              <a:buFont typeface="BDKJ Regular" pitchFamily="50" charset="0"/>
              <a:buNone/>
              <a:defRPr>
                <a:solidFill>
                  <a:schemeClr val="bg1"/>
                </a:solidFill>
                <a:latin typeface="BDKJ Light" pitchFamily="50" charset="0"/>
              </a:defRPr>
            </a:lvl1pPr>
          </a:lstStyle>
          <a:p>
            <a:pPr lvl="0"/>
            <a:r>
              <a:rPr lang="de-DE" noProof="0"/>
              <a:t>Klicken Sie, um das Format des Untertitelmasters zu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369B7F2-D254-427B-8E4D-0AA2BDDC331F}"/>
              </a:ext>
            </a:extLst>
          </p:cNvPr>
          <p:cNvSpPr/>
          <p:nvPr userDrawn="1"/>
        </p:nvSpPr>
        <p:spPr bwMode="auto">
          <a:xfrm>
            <a:off x="7740352" y="5589240"/>
            <a:ext cx="1296144" cy="1152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785A0C-C3CA-4C19-8605-FAAC6CA627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28" y="5486065"/>
            <a:ext cx="1443868" cy="125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23044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2132855"/>
            <a:ext cx="5486400" cy="25947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0A2B7-A142-4213-9FAB-5C4BAE32FA6A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AB513-BE7C-44ED-A0C1-B3067CE0EE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03833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8141D-599E-46A5-910C-EFD4266D447B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4948C-2B90-465E-931A-FB4CDD424A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99731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24600" y="150813"/>
            <a:ext cx="1981200" cy="575151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1000" y="150813"/>
            <a:ext cx="5791200" cy="575151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359C3-A801-4AF1-A5C2-31E10F914AD2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0919C-8B81-49C6-939D-11C174496F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92330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50813"/>
            <a:ext cx="6096000" cy="5667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47738" y="2286000"/>
            <a:ext cx="3602037" cy="36163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702175" y="2286000"/>
            <a:ext cx="3603625" cy="3616325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32444-636B-453E-A4DC-754EA34E682A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1CF35-70E4-4487-B5D2-32AA38B772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59120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dkj_wus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31313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lo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1628775"/>
            <a:ext cx="16986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95288" y="150813"/>
            <a:ext cx="6553200" cy="566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Klicken Sie, um das Titelformat zu bearbeiten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95288" y="836613"/>
            <a:ext cx="4572000" cy="936625"/>
          </a:xfrm>
        </p:spPr>
        <p:txBody>
          <a:bodyPr wrap="none" lIns="0" tIns="0" rIns="0" bIns="0"/>
          <a:lstStyle>
            <a:lvl1pPr marL="0" indent="0">
              <a:lnSpc>
                <a:spcPct val="90000"/>
              </a:lnSpc>
              <a:spcBef>
                <a:spcPct val="0"/>
              </a:spcBef>
              <a:buFont typeface="BDKJ Regular" pitchFamily="50" charset="0"/>
              <a:buNone/>
              <a:defRPr sz="2600">
                <a:solidFill>
                  <a:schemeClr val="bg1"/>
                </a:solidFill>
                <a:latin typeface="BDKJ Light" pitchFamily="50" charset="0"/>
              </a:defRPr>
            </a:lvl1pPr>
          </a:lstStyle>
          <a:p>
            <a:pPr lvl="0"/>
            <a:r>
              <a:rPr lang="de-DE" noProof="0"/>
              <a:t>Klicken Sie, um das Format des Untertitelmasters zu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4B92B61-C9A1-4EAB-AD3E-112070022686}"/>
              </a:ext>
            </a:extLst>
          </p:cNvPr>
          <p:cNvSpPr/>
          <p:nvPr userDrawn="1"/>
        </p:nvSpPr>
        <p:spPr bwMode="auto">
          <a:xfrm>
            <a:off x="7740352" y="5589240"/>
            <a:ext cx="1296144" cy="1152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E40DA30-BB89-4EA5-AB2F-9147E74DA8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661248"/>
            <a:ext cx="1159545" cy="1008112"/>
          </a:xfrm>
          <a:prstGeom prst="rect">
            <a:avLst/>
          </a:prstGeom>
        </p:spPr>
      </p:pic>
      <p:pic>
        <p:nvPicPr>
          <p:cNvPr id="9" name="Picture 3" descr="pp_logo">
            <a:extLst>
              <a:ext uri="{FF2B5EF4-FFF2-40B4-BE49-F238E27FC236}">
                <a16:creationId xmlns:a16="http://schemas.microsoft.com/office/drawing/2014/main" id="{77F96E53-6172-454B-821F-936C81C896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457" y="5197173"/>
            <a:ext cx="19145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7B11114-D7D8-4640-A75F-7BC520D826FA}"/>
              </a:ext>
            </a:extLst>
          </p:cNvPr>
          <p:cNvSpPr/>
          <p:nvPr userDrawn="1"/>
        </p:nvSpPr>
        <p:spPr bwMode="auto">
          <a:xfrm>
            <a:off x="7892752" y="5741640"/>
            <a:ext cx="1296144" cy="1152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292CA15-4B72-4FA9-9F71-BF0BB33E2A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52" y="5813648"/>
            <a:ext cx="115954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94544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EEB10-D987-4544-B5CE-45AC7C6766A7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F70BA-D003-45E3-B96E-7A64A6D5E3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6827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2F06F-7803-4DD4-AF80-D1B69DAA7189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FEF1E-2C19-4B9F-9265-178C5C8A68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573115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47738" y="1484313"/>
            <a:ext cx="360203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02175" y="1484313"/>
            <a:ext cx="360362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3F134-333F-4179-87C4-AA063A459054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BDF1C-6D55-4C2C-BC26-13126D5F0E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96273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81247-0788-4CD2-A8CE-FD22F1E6687E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688B2-160B-4C8A-84E4-8250BEB587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26258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F3989-531F-4660-9726-86638DBD97EB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E3C51-A258-4B9E-A4B3-F63D38B3AF4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10263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dkj_wus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31313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95288" y="150813"/>
            <a:ext cx="6553200" cy="5667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Klicken Sie, um das Titelformat zu bearbeiten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95288" y="836613"/>
            <a:ext cx="4572000" cy="566737"/>
          </a:xfrm>
        </p:spPr>
        <p:txBody>
          <a:bodyPr wrap="none" lIns="0" tIns="0" rIns="0" bIns="0"/>
          <a:lstStyle>
            <a:lvl1pPr marL="0" indent="0">
              <a:lnSpc>
                <a:spcPct val="90000"/>
              </a:lnSpc>
              <a:spcBef>
                <a:spcPct val="0"/>
              </a:spcBef>
              <a:buFont typeface="BDKJ Regular" pitchFamily="50" charset="0"/>
              <a:buNone/>
              <a:defRPr>
                <a:solidFill>
                  <a:schemeClr val="bg1"/>
                </a:solidFill>
                <a:latin typeface="BDKJ Light" pitchFamily="50" charset="0"/>
              </a:defRPr>
            </a:lvl1pPr>
          </a:lstStyle>
          <a:p>
            <a:pPr lvl="0"/>
            <a:r>
              <a:rPr lang="de-DE" noProof="0"/>
              <a:t>Klicken Sie, um das Format des Untertitelmasters zu bearbeiten</a:t>
            </a:r>
          </a:p>
        </p:txBody>
      </p:sp>
      <p:pic>
        <p:nvPicPr>
          <p:cNvPr id="12" name="Picture 3" descr="pp_logo">
            <a:extLst>
              <a:ext uri="{FF2B5EF4-FFF2-40B4-BE49-F238E27FC236}">
                <a16:creationId xmlns:a16="http://schemas.microsoft.com/office/drawing/2014/main" id="{8BDC0A79-5940-4506-AC78-9C7A30EA5C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71" y="5041900"/>
            <a:ext cx="19145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6DD4763-8BBB-4E67-886E-19751E312F93}"/>
              </a:ext>
            </a:extLst>
          </p:cNvPr>
          <p:cNvSpPr/>
          <p:nvPr userDrawn="1"/>
        </p:nvSpPr>
        <p:spPr bwMode="auto">
          <a:xfrm>
            <a:off x="7740352" y="5589240"/>
            <a:ext cx="1296144" cy="1152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970977B-02BB-4D18-A374-E48FB3A577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28" y="5486065"/>
            <a:ext cx="1443868" cy="125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6172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CB187-D8EE-48EA-9AD0-AE93B475A447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57BDE-8BFD-4B65-ADA4-15D36961C27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20483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371BB-41BC-432A-8747-2B221929B65C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0CF46-8CC4-492E-B78F-3FF96CB8BB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8930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9B858-A0C8-411D-BB8B-8127FF01DA0E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3BD56-CA7A-4202-A744-B67AE57565F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41510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C3A34-A047-46CF-B176-1AC90550B433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E9085-DF13-4633-BB92-05D312D549A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34502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24600" y="150813"/>
            <a:ext cx="1981200" cy="575151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1000" y="150813"/>
            <a:ext cx="5791200" cy="575151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F2C78-DB9B-4C16-8071-B8B7A1873FFF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1352C-A392-4A6C-A6F0-3C49B97AB1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9170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5FD78-996B-4FDF-B469-F0B013770432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56F18-0B6C-4059-B686-0B2D81E3A6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5134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9CBB6-F382-4E60-8875-0D6047D39829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314E8-F8BD-41B1-98B5-7A53B07ADA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28525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47738" y="2286000"/>
            <a:ext cx="3602037" cy="3616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02175" y="2286000"/>
            <a:ext cx="3603625" cy="3616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9F3A7-A074-4942-82BE-9D6EDF5F7FB2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EA1DB-B9BE-49EA-A4CD-331FCB7BCA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31048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21475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996951"/>
            <a:ext cx="4040188" cy="31292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21475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996951"/>
            <a:ext cx="4041775" cy="3129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DE1C8-9681-4E94-95FE-D16CFF3E98B7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F8CAB-4240-4EEF-B7C7-9C77EC0A22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69662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B6CE4-FD24-439D-8A28-65D6F8B9DF70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946CF-DC88-46A8-AF19-E535343158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82752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A91C9-32D0-4C08-85F1-4A3B01EB3239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31854-D459-4D38-BACC-008C0FE160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4598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988840"/>
            <a:ext cx="5111750" cy="41373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42B17-4652-46E6-86AB-FB4277A79AFE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8F5FD-8465-4052-A246-80A18D54DB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41100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dkj_wus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31313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69975"/>
            <a:ext cx="613521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2286000"/>
            <a:ext cx="7358062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BDKJ Light" pitchFamily="50" charset="0"/>
              </a:defRPr>
            </a:lvl1pPr>
          </a:lstStyle>
          <a:p>
            <a:pPr>
              <a:defRPr/>
            </a:pPr>
            <a:fld id="{51F202EA-BFF5-4521-91BC-1F9AFB9E4FB9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248400"/>
            <a:ext cx="5746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BDKJ Light" pitchFamily="50" charset="0"/>
              </a:defRPr>
            </a:lvl1pPr>
          </a:lstStyle>
          <a:p>
            <a:pPr>
              <a:defRPr/>
            </a:pPr>
            <a:fld id="{B0EB8747-CAE9-4406-9D2A-F3118F774D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3" name="Picture 3" descr="pp_logo">
            <a:extLst>
              <a:ext uri="{FF2B5EF4-FFF2-40B4-BE49-F238E27FC236}">
                <a16:creationId xmlns:a16="http://schemas.microsoft.com/office/drawing/2014/main" id="{1E40D3E4-FD1D-4E80-85B3-46EC6BC411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71" y="5041900"/>
            <a:ext cx="19145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47723BAD-1D0F-467F-B351-7E7924F83D99}"/>
              </a:ext>
            </a:extLst>
          </p:cNvPr>
          <p:cNvSpPr/>
          <p:nvPr userDrawn="1"/>
        </p:nvSpPr>
        <p:spPr bwMode="auto">
          <a:xfrm>
            <a:off x="7740352" y="5589240"/>
            <a:ext cx="1296144" cy="1152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BD5DCED-B1F8-4870-B02E-FE14FFFDB3A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28" y="5486065"/>
            <a:ext cx="1443868" cy="125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2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>
    <p:fade/>
  </p:transition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bg1"/>
          </a:solidFill>
          <a:latin typeface="BDKJ Bold" pitchFamily="50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bg1"/>
          </a:solidFill>
          <a:latin typeface="BDKJ Bold" pitchFamily="50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bg1"/>
          </a:solidFill>
          <a:latin typeface="BDKJ Bold" pitchFamily="50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bg1"/>
          </a:solidFill>
          <a:latin typeface="BDKJ Bold" pitchFamily="50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bg1"/>
          </a:solidFill>
          <a:latin typeface="BDKJ Bold" pitchFamily="50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bg1"/>
          </a:solidFill>
          <a:latin typeface="BDKJ Bold" pitchFamily="50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bg1"/>
          </a:solidFill>
          <a:latin typeface="BDKJ Bold" pitchFamily="50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bg1"/>
          </a:solidFill>
          <a:latin typeface="BDKJ Bold" pitchFamily="50" charset="0"/>
          <a:cs typeface="Arial" charset="0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582613" indent="-293688" algn="l" rtl="0" eaLnBrk="0" fontAlgn="base" hangingPunct="0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2pPr>
      <a:lvl3pPr marL="877888" indent="-293688" algn="l" rtl="0" eaLnBrk="0" fontAlgn="base" hangingPunct="0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3pPr>
      <a:lvl4pPr marL="1182688" indent="-303213" algn="l" rtl="0" eaLnBrk="0" fontAlgn="base" hangingPunct="0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4pPr>
      <a:lvl5pPr marL="1485900" indent="-301625" algn="l" rtl="0" eaLnBrk="0" fontAlgn="base" hangingPunct="0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5pPr>
      <a:lvl6pPr marL="1943100" indent="-301625" algn="l" rtl="0" fontAlgn="base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6pPr>
      <a:lvl7pPr marL="2400300" indent="-301625" algn="l" rtl="0" fontAlgn="base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7pPr>
      <a:lvl8pPr marL="2857500" indent="-301625" algn="l" rtl="0" fontAlgn="base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8pPr>
      <a:lvl9pPr marL="3314700" indent="-301625" algn="l" rtl="0" fontAlgn="base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0813"/>
            <a:ext cx="60960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1484313"/>
            <a:ext cx="7358062" cy="441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BDKJ Light" pitchFamily="50" charset="0"/>
              </a:defRPr>
            </a:lvl1pPr>
          </a:lstStyle>
          <a:p>
            <a:pPr>
              <a:defRPr/>
            </a:pPr>
            <a:fld id="{9ECD8AE0-58A7-4E63-93A1-08D9E61EFB3F}" type="datetime1">
              <a:rPr lang="de-DE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248400"/>
            <a:ext cx="5746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BDKJ Light" pitchFamily="50" charset="0"/>
              </a:defRPr>
            </a:lvl1pPr>
          </a:lstStyle>
          <a:p>
            <a:pPr>
              <a:defRPr/>
            </a:pPr>
            <a:fld id="{CAA7A072-C0AB-4F36-82AF-97CA9EF28E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2" name="Picture 3" descr="pp_logo">
            <a:extLst>
              <a:ext uri="{FF2B5EF4-FFF2-40B4-BE49-F238E27FC236}">
                <a16:creationId xmlns:a16="http://schemas.microsoft.com/office/drawing/2014/main" id="{91F3799F-3DA5-44F8-ADFE-400C86C684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71" y="5041900"/>
            <a:ext cx="19145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DCCBDB13-8D82-4B4E-BE85-905C99BE3C9E}"/>
              </a:ext>
            </a:extLst>
          </p:cNvPr>
          <p:cNvSpPr/>
          <p:nvPr userDrawn="1"/>
        </p:nvSpPr>
        <p:spPr bwMode="auto">
          <a:xfrm>
            <a:off x="7740352" y="5589240"/>
            <a:ext cx="1296144" cy="1152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5EEE35F-8C75-4950-87F2-317F08D4F3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28" y="5486065"/>
            <a:ext cx="1443868" cy="125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fade/>
  </p:transition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77B8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77B800"/>
          </a:solidFill>
          <a:latin typeface="BDKJ Bold" pitchFamily="50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77B800"/>
          </a:solidFill>
          <a:latin typeface="BDKJ Bold" pitchFamily="50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77B800"/>
          </a:solidFill>
          <a:latin typeface="BDKJ Bold" pitchFamily="50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77B800"/>
          </a:solidFill>
          <a:latin typeface="BDKJ Bold" pitchFamily="50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77B800"/>
          </a:solidFill>
          <a:latin typeface="BDKJ Bold" pitchFamily="50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77B800"/>
          </a:solidFill>
          <a:latin typeface="BDKJ Bold" pitchFamily="50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77B800"/>
          </a:solidFill>
          <a:latin typeface="BDKJ Bold" pitchFamily="50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77B800"/>
          </a:solidFill>
          <a:latin typeface="BDKJ Bold" pitchFamily="50" charset="0"/>
          <a:cs typeface="Arial" charset="0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582613" indent="-293688" algn="l" rtl="0" eaLnBrk="0" fontAlgn="base" hangingPunct="0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2pPr>
      <a:lvl3pPr marL="877888" indent="-293688" algn="l" rtl="0" eaLnBrk="0" fontAlgn="base" hangingPunct="0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3pPr>
      <a:lvl4pPr marL="1182688" indent="-303213" algn="l" rtl="0" eaLnBrk="0" fontAlgn="base" hangingPunct="0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4pPr>
      <a:lvl5pPr marL="1485900" indent="-301625" algn="l" rtl="0" eaLnBrk="0" fontAlgn="base" hangingPunct="0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5pPr>
      <a:lvl6pPr marL="1943100" indent="-301625" algn="l" rtl="0" fontAlgn="base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6pPr>
      <a:lvl7pPr marL="2400300" indent="-301625" algn="l" rtl="0" fontAlgn="base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7pPr>
      <a:lvl8pPr marL="2857500" indent="-301625" algn="l" rtl="0" fontAlgn="base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8pPr>
      <a:lvl9pPr marL="3314700" indent="-301625" algn="l" rtl="0" fontAlgn="base">
        <a:spcBef>
          <a:spcPct val="20000"/>
        </a:spcBef>
        <a:spcAft>
          <a:spcPct val="0"/>
        </a:spcAft>
        <a:buFont typeface="BDKJ Regular" pitchFamily="50" charset="0"/>
        <a:buChar char="→"/>
        <a:defRPr sz="3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hyperlink" Target="http://tex.stackexchange.com/questions/214678/code-for-pin-icon-on-a-map" TargetMode="External"/><Relationship Id="rId7" Type="http://schemas.openxmlformats.org/officeDocument/2006/relationships/hyperlink" Target="https://pixabay.com/en/letter-mail-mailing-email-mailbox-147563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hyperlink" Target="http://www.pngall.com/phone-png" TargetMode="External"/><Relationship Id="rId4" Type="http://schemas.openxmlformats.org/officeDocument/2006/relationships/image" Target="../media/image39.png"/><Relationship Id="rId9" Type="http://schemas.openxmlformats.org/officeDocument/2006/relationships/hyperlink" Target="https://pixabay.com/de/photos/kermit-frosch-telefonieren-telefon-1664758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23.jpeg"/><Relationship Id="rId4" Type="http://schemas.microsoft.com/office/2007/relationships/hdphoto" Target="../media/hdphoto1.wdp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jpg"/><Relationship Id="rId4" Type="http://schemas.openxmlformats.org/officeDocument/2006/relationships/image" Target="../media/image26.png"/><Relationship Id="rId9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251048" y="197967"/>
            <a:ext cx="6553200" cy="566737"/>
          </a:xfrm>
        </p:spPr>
        <p:txBody>
          <a:bodyPr/>
          <a:lstStyle/>
          <a:p>
            <a:r>
              <a:rPr lang="de-DE" altLang="de-DE" sz="4600" b="1" dirty="0"/>
              <a:t>BDKJ-Diözesanverband Osnabrück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58134B-AB4F-4A93-A3C1-53F7EA518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62" y="1894436"/>
            <a:ext cx="1973350" cy="124653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8308A70-CC73-482E-ABC6-5495BFE7D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69" y="2467190"/>
            <a:ext cx="7358062" cy="346641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98562" lvl="4" indent="0">
              <a:buNone/>
            </a:pPr>
            <a:r>
              <a:rPr lang="de-DE" sz="2000" dirty="0"/>
              <a:t>BDKJ Diözesanverband Osnabrück</a:t>
            </a:r>
          </a:p>
          <a:p>
            <a:pPr marL="1198562" lvl="4" indent="0">
              <a:buNone/>
            </a:pPr>
            <a:r>
              <a:rPr lang="de-DE" sz="2000" dirty="0"/>
              <a:t>Kleine Domsfreiheit 23</a:t>
            </a:r>
          </a:p>
          <a:p>
            <a:pPr marL="1198562" lvl="4" indent="0">
              <a:buNone/>
            </a:pPr>
            <a:r>
              <a:rPr lang="de-DE" sz="2000" dirty="0"/>
              <a:t>49074 Osnabrück</a:t>
            </a:r>
          </a:p>
          <a:p>
            <a:pPr marL="0" indent="0" algn="ctr">
              <a:buNone/>
            </a:pPr>
            <a:endParaRPr lang="de-DE" sz="2000" dirty="0"/>
          </a:p>
          <a:p>
            <a:pPr marL="1198562" lvl="4" indent="0">
              <a:lnSpc>
                <a:spcPct val="150000"/>
              </a:lnSpc>
              <a:buNone/>
            </a:pPr>
            <a:r>
              <a:rPr lang="de-DE" sz="2000" dirty="0"/>
              <a:t>0541/318-236</a:t>
            </a:r>
          </a:p>
          <a:p>
            <a:pPr marL="1198562" lvl="4" indent="0">
              <a:lnSpc>
                <a:spcPct val="150000"/>
              </a:lnSpc>
              <a:buNone/>
            </a:pPr>
            <a:endParaRPr lang="de-DE" sz="2000" dirty="0"/>
          </a:p>
          <a:p>
            <a:pPr marL="1198562" lvl="4" indent="0">
              <a:lnSpc>
                <a:spcPct val="150000"/>
              </a:lnSpc>
              <a:buNone/>
            </a:pPr>
            <a:r>
              <a:rPr lang="de-DE" sz="2000" dirty="0"/>
              <a:t>kontakt@bdkj-osnabrueck.de</a:t>
            </a:r>
          </a:p>
          <a:p>
            <a:pPr marL="1198562" lvl="4" indent="0">
              <a:lnSpc>
                <a:spcPct val="150000"/>
              </a:lnSpc>
              <a:buNone/>
            </a:pPr>
            <a:endParaRPr lang="de-DE" sz="20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5191FD9-3102-467C-8BAD-435213BD3F1A}"/>
              </a:ext>
            </a:extLst>
          </p:cNvPr>
          <p:cNvSpPr/>
          <p:nvPr/>
        </p:nvSpPr>
        <p:spPr bwMode="auto">
          <a:xfrm>
            <a:off x="1245746" y="3050186"/>
            <a:ext cx="671730" cy="383188"/>
          </a:xfrm>
          <a:prstGeom prst="ellipse">
            <a:avLst/>
          </a:prstGeom>
          <a:solidFill>
            <a:schemeClr val="tx1">
              <a:alpha val="8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84EE98D-457F-40CA-BF24-3D5B6796D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21621" y="2420888"/>
            <a:ext cx="519981" cy="779972"/>
          </a:xfrm>
          <a:prstGeom prst="rect">
            <a:avLst/>
          </a:prstGeom>
        </p:spPr>
      </p:pic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E1006F1B-9B63-4529-9009-80AD8B38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A42B17-4652-46E6-86AB-FB4277A79AFE}" type="datetime1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KJ Light" pitchFamily="50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27.04.2023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KJ Light" pitchFamily="50" charset="0"/>
              <a:ea typeface="+mn-ea"/>
              <a:cs typeface="Arial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90D1203-7310-4E62-B492-253EAD2F5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398F5FD-8465-4052-A246-80A18D54DBE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KJ Light" pitchFamily="50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KJ Light" pitchFamily="50" charset="0"/>
              <a:ea typeface="+mn-ea"/>
              <a:cs typeface="Arial" charset="0"/>
            </a:endParaRP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FEBF179D-BB44-42EE-8BC7-2DECFE8C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197967"/>
            <a:ext cx="65532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4600" b="1" kern="0" dirty="0">
                <a:solidFill>
                  <a:srgbClr val="FFFFFF"/>
                </a:solidFill>
                <a:latin typeface="BDKJ Bold"/>
                <a:cs typeface="Arial"/>
              </a:rPr>
              <a:t>Fragen? Dann fragen!</a:t>
            </a:r>
            <a:endParaRPr kumimoji="0" lang="de-DE" altLang="de-DE" sz="4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DKJ Bold"/>
              <a:ea typeface="+mj-ea"/>
              <a:cs typeface="Arial"/>
            </a:endParaRPr>
          </a:p>
        </p:txBody>
      </p:sp>
      <p:sp>
        <p:nvSpPr>
          <p:cNvPr id="8" name="Rectangle 1026">
            <a:extLst>
              <a:ext uri="{FF2B5EF4-FFF2-40B4-BE49-F238E27FC236}">
                <a16:creationId xmlns:a16="http://schemas.microsoft.com/office/drawing/2014/main" id="{BC4ED0A3-8FB5-4217-9B64-82616725E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919101"/>
            <a:ext cx="3528864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DKJ Regular" panose="02000000000000000000" pitchFamily="50" charset="0"/>
                <a:ea typeface="+mj-ea"/>
                <a:cs typeface="Arial"/>
              </a:rPr>
              <a:t>Kontakt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6808D25-70E9-438A-89CD-1E7DC18AA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65236" y="3867603"/>
            <a:ext cx="632749" cy="63274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5629737-0133-49D6-A5A6-23EF80B518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11248" y="4971740"/>
            <a:ext cx="671730" cy="479307"/>
          </a:xfrm>
          <a:prstGeom prst="rect">
            <a:avLst/>
          </a:prstGeom>
        </p:spPr>
      </p:pic>
      <p:pic>
        <p:nvPicPr>
          <p:cNvPr id="23" name="Grafik 22" descr="Ein Bild, das Boden enthält.&#10;&#10;Automatisch generierte Beschreibung">
            <a:extLst>
              <a:ext uri="{FF2B5EF4-FFF2-40B4-BE49-F238E27FC236}">
                <a16:creationId xmlns:a16="http://schemas.microsoft.com/office/drawing/2014/main" id="{1AE422C3-AE59-4E61-A27C-B756810352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2766" r="6383"/>
          <a:stretch/>
        </p:blipFill>
        <p:spPr>
          <a:xfrm>
            <a:off x="6228184" y="481335"/>
            <a:ext cx="2379491" cy="1925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73406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8308A70-CC73-482E-ABC6-5495BFE7D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371" y="2470919"/>
            <a:ext cx="4645057" cy="864096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de-DE" sz="4400" dirty="0" err="1">
                <a:solidFill>
                  <a:srgbClr val="D3006A"/>
                </a:solidFill>
                <a:latin typeface="+mj-lt"/>
              </a:rPr>
              <a:t>bdkj_osnabrueck</a:t>
            </a:r>
            <a:endParaRPr lang="de-DE" sz="4400" dirty="0">
              <a:solidFill>
                <a:srgbClr val="D3006A"/>
              </a:solidFill>
              <a:latin typeface="+mj-lt"/>
            </a:endParaRP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FEBF179D-BB44-42EE-8BC7-2DECFE8C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197967"/>
            <a:ext cx="65532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4600" b="1" kern="0" dirty="0">
                <a:solidFill>
                  <a:srgbClr val="FFFFFF"/>
                </a:solidFill>
                <a:latin typeface="BDKJ Bold"/>
                <a:cs typeface="Arial"/>
              </a:rPr>
              <a:t>In Kontakt bleiben</a:t>
            </a:r>
            <a:endParaRPr kumimoji="0" lang="de-DE" altLang="de-DE" sz="4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DKJ Bold"/>
              <a:ea typeface="+mj-ea"/>
              <a:cs typeface="Arial"/>
            </a:endParaRPr>
          </a:p>
        </p:txBody>
      </p:sp>
      <p:sp>
        <p:nvSpPr>
          <p:cNvPr id="8" name="Rectangle 1026">
            <a:extLst>
              <a:ext uri="{FF2B5EF4-FFF2-40B4-BE49-F238E27FC236}">
                <a16:creationId xmlns:a16="http://schemas.microsoft.com/office/drawing/2014/main" id="{BC4ED0A3-8FB5-4217-9B64-82616725E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919101"/>
            <a:ext cx="3528864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DKJ Regular" panose="02000000000000000000" pitchFamily="50" charset="0"/>
                <a:ea typeface="+mj-ea"/>
                <a:cs typeface="Arial"/>
              </a:rPr>
              <a:t>Folge uns im Netz!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E608B1-2D32-4D4D-B6AA-8EFB620C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6569" r="10646" b="1033"/>
          <a:stretch/>
        </p:blipFill>
        <p:spPr>
          <a:xfrm>
            <a:off x="677451" y="2141746"/>
            <a:ext cx="1214263" cy="1414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4" descr="Bildergebnis für facebook">
            <a:extLst>
              <a:ext uri="{FF2B5EF4-FFF2-40B4-BE49-F238E27FC236}">
                <a16:creationId xmlns:a16="http://schemas.microsoft.com/office/drawing/2014/main" id="{07638FE2-4089-4BE9-88EC-DE17017AE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0" y="3665738"/>
            <a:ext cx="1214264" cy="1214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ABBE497-09FA-4260-B570-C0AEB36DF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84" y="5009313"/>
            <a:ext cx="1340617" cy="1340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D3B01E2A-170E-48CE-9C5B-41EACAAF9F2B}"/>
              </a:ext>
            </a:extLst>
          </p:cNvPr>
          <p:cNvSpPr txBox="1">
            <a:spLocks/>
          </p:cNvSpPr>
          <p:nvPr/>
        </p:nvSpPr>
        <p:spPr bwMode="auto">
          <a:xfrm>
            <a:off x="2187371" y="3947859"/>
            <a:ext cx="4645057" cy="8640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spcBef>
                <a:spcPct val="20000"/>
              </a:spcBef>
              <a:buFont typeface="BDKJ Regular" pitchFamily="50" charset="0"/>
              <a:buNone/>
              <a:defRPr sz="4400">
                <a:solidFill>
                  <a:schemeClr val="bg1"/>
                </a:solidFill>
                <a:latin typeface="+mj-lt"/>
                <a:cs typeface="+mn-cs"/>
              </a:defRPr>
            </a:lvl1pPr>
            <a:lvl2pPr marL="582613" indent="-293688">
              <a:spcBef>
                <a:spcPct val="20000"/>
              </a:spcBef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2pPr>
            <a:lvl3pPr marL="877888" indent="-293688">
              <a:spcBef>
                <a:spcPct val="20000"/>
              </a:spcBef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3pPr>
            <a:lvl4pPr marL="1182688" indent="-303213">
              <a:spcBef>
                <a:spcPct val="20000"/>
              </a:spcBef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4pPr>
            <a:lvl5pPr marL="1485900" indent="-301625">
              <a:spcBef>
                <a:spcPct val="20000"/>
              </a:spcBef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5pPr>
            <a:lvl6pPr marL="1943100" indent="-301625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6pPr>
            <a:lvl7pPr marL="2400300" indent="-301625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7pPr>
            <a:lvl8pPr marL="2857500" indent="-301625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8pPr>
            <a:lvl9pPr marL="3314700" indent="-301625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9pPr>
          </a:lstStyle>
          <a:p>
            <a:pPr algn="l"/>
            <a:r>
              <a:rPr lang="de-DE" dirty="0">
                <a:solidFill>
                  <a:srgbClr val="D3006A"/>
                </a:solidFill>
              </a:rPr>
              <a:t>BDKJ Osnabrück</a:t>
            </a:r>
          </a:p>
        </p:txBody>
      </p:sp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0A6F1E35-C4A0-411C-B63B-636BA6A11A46}"/>
              </a:ext>
            </a:extLst>
          </p:cNvPr>
          <p:cNvSpPr txBox="1">
            <a:spLocks/>
          </p:cNvSpPr>
          <p:nvPr/>
        </p:nvSpPr>
        <p:spPr bwMode="auto">
          <a:xfrm>
            <a:off x="2184674" y="5404763"/>
            <a:ext cx="4645057" cy="8640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spcBef>
                <a:spcPct val="20000"/>
              </a:spcBef>
              <a:buFont typeface="BDKJ Regular" pitchFamily="50" charset="0"/>
              <a:buNone/>
              <a:defRPr sz="4400">
                <a:solidFill>
                  <a:schemeClr val="bg1"/>
                </a:solidFill>
                <a:latin typeface="+mj-lt"/>
                <a:cs typeface="+mn-cs"/>
              </a:defRPr>
            </a:lvl1pPr>
            <a:lvl2pPr marL="582613" indent="-293688">
              <a:spcBef>
                <a:spcPct val="20000"/>
              </a:spcBef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2pPr>
            <a:lvl3pPr marL="877888" indent="-293688">
              <a:spcBef>
                <a:spcPct val="20000"/>
              </a:spcBef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3pPr>
            <a:lvl4pPr marL="1182688" indent="-303213">
              <a:spcBef>
                <a:spcPct val="20000"/>
              </a:spcBef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4pPr>
            <a:lvl5pPr marL="1485900" indent="-301625">
              <a:spcBef>
                <a:spcPct val="20000"/>
              </a:spcBef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5pPr>
            <a:lvl6pPr marL="1943100" indent="-301625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6pPr>
            <a:lvl7pPr marL="2400300" indent="-301625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7pPr>
            <a:lvl8pPr marL="2857500" indent="-301625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8pPr>
            <a:lvl9pPr marL="3314700" indent="-301625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latin typeface="+mn-lt"/>
                <a:cs typeface="+mn-cs"/>
              </a:defRPr>
            </a:lvl9pPr>
          </a:lstStyle>
          <a:p>
            <a:pPr algn="l"/>
            <a:r>
              <a:rPr lang="de-DE" dirty="0">
                <a:solidFill>
                  <a:srgbClr val="D3006A"/>
                </a:solidFill>
              </a:rPr>
              <a:t>www.bdkj-osnabrueck.de</a:t>
            </a:r>
          </a:p>
        </p:txBody>
      </p:sp>
    </p:spTree>
    <p:extLst>
      <p:ext uri="{BB962C8B-B14F-4D97-AF65-F5344CB8AC3E}">
        <p14:creationId xmlns:p14="http://schemas.microsoft.com/office/powerpoint/2010/main" val="405587469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8FBD0A-59C5-424C-AC39-1071BC815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Besteht aus Jugend- und Regionalverbänden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Insgesamt 18.000 organisierte Kinder und Jugendliche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Tritt regional, diözesan-, landes- und bundesweit auf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Diözesanvorstand: bis zu 6 gewählte Vertreter*innen der Jugend- und Regionalverbände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Unterstützt durch hauptamtliche Mitarbeiter*innen in Diözesanstelle</a:t>
            </a:r>
          </a:p>
          <a:p>
            <a:pPr marL="0" indent="0">
              <a:buNone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EC7A0A-72B5-4912-A7CF-C58DF524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55FD78-996B-4FDF-B469-F0B013770432}" type="datetime1">
              <a:rPr lang="de-DE" smtClean="0"/>
              <a:pPr>
                <a:defRPr/>
              </a:pPr>
              <a:t>27.04.2023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72626B-6B4C-40C0-899E-62C15817B4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256F18-0B6C-4059-B686-0B2D81E3A67F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6" name="Rectangle 1026">
            <a:extLst>
              <a:ext uri="{FF2B5EF4-FFF2-40B4-BE49-F238E27FC236}">
                <a16:creationId xmlns:a16="http://schemas.microsoft.com/office/drawing/2014/main" id="{8BDE3402-6416-4645-BB18-DDF44C572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197967"/>
            <a:ext cx="65532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r>
              <a:rPr lang="de-DE" altLang="de-DE" sz="4600" b="1" kern="0" dirty="0"/>
              <a:t>BDKJ-Diözesanverband Osnabrück</a:t>
            </a:r>
          </a:p>
        </p:txBody>
      </p:sp>
    </p:spTree>
    <p:extLst>
      <p:ext uri="{BB962C8B-B14F-4D97-AF65-F5344CB8AC3E}">
        <p14:creationId xmlns:p14="http://schemas.microsoft.com/office/powerpoint/2010/main" val="4290265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EC7A0A-72B5-4912-A7CF-C58DF524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55FD78-996B-4FDF-B469-F0B013770432}" type="datetime1">
              <a:rPr lang="de-DE" smtClean="0"/>
              <a:pPr>
                <a:defRPr/>
              </a:pPr>
              <a:t>27.04.2023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72626B-6B4C-40C0-899E-62C15817B4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256F18-0B6C-4059-B686-0B2D81E3A67F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6" name="Rectangle 1026">
            <a:extLst>
              <a:ext uri="{FF2B5EF4-FFF2-40B4-BE49-F238E27FC236}">
                <a16:creationId xmlns:a16="http://schemas.microsoft.com/office/drawing/2014/main" id="{8BDE3402-6416-4645-BB18-DDF44C572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197967"/>
            <a:ext cx="65532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r>
              <a:rPr lang="de-DE" altLang="de-DE" sz="4600" b="1" kern="0" dirty="0"/>
              <a:t>Regional- und Jugendverbände</a:t>
            </a:r>
          </a:p>
          <a:p>
            <a:r>
              <a:rPr lang="de-DE" altLang="de-DE" sz="4600" b="1" kern="0" dirty="0"/>
              <a:t>im Bistum Osnabrück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AD0DEF64-4658-4B4B-90DE-D41FFF0A6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83" y="2145741"/>
            <a:ext cx="3920519" cy="4304347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4461B62-C7C4-4879-A0BB-AA14AB387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49" y="1932208"/>
            <a:ext cx="1974836" cy="12128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3669BBD-4F18-467C-B655-AAC1DF60A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35131" y="896209"/>
            <a:ext cx="1296866" cy="208573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45E5E7F-F91A-4A26-A472-7B0201E2D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91" y="3467341"/>
            <a:ext cx="1895452" cy="100755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A7FD4A9-8588-482F-9161-8C0C28F4E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87" y="4769845"/>
            <a:ext cx="2129801" cy="86895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6A5026B-2B58-435A-85F0-F8B36E3151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19" y="2145088"/>
            <a:ext cx="2729161" cy="1983191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C0C343DE-DFA7-459D-9BD2-88B7BF77CF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67" y="3959947"/>
            <a:ext cx="1895451" cy="74750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99A26CD-1C5A-4C39-9CCF-28145785C1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430" y="1026857"/>
            <a:ext cx="1326454" cy="97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8220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C1BDC4CD-8383-4E71-B6A6-A7A978D0EBBB}"/>
              </a:ext>
            </a:extLst>
          </p:cNvPr>
          <p:cNvSpPr txBox="1"/>
          <p:nvPr/>
        </p:nvSpPr>
        <p:spPr>
          <a:xfrm>
            <a:off x="4157280" y="4017516"/>
            <a:ext cx="1393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Daniel </a:t>
            </a:r>
            <a:r>
              <a:rPr lang="de-DE" sz="1400" dirty="0" err="1"/>
              <a:t>Gärtling</a:t>
            </a:r>
            <a:endParaRPr lang="de-DE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DFDA49-45D2-4EFF-A1F6-2337FB5B4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8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564" y="2162803"/>
            <a:ext cx="2532314" cy="17010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80E3AA7-7081-4071-AD53-E17D931C5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600"/>
                    </a14:imgEffect>
                    <a14:imgEffect>
                      <a14:brightnessContrast bright="9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9980" y="2162803"/>
            <a:ext cx="2580117" cy="1686759"/>
          </a:xfrm>
          <a:prstGeom prst="rect">
            <a:avLst/>
          </a:prstGeom>
        </p:spPr>
      </p:pic>
      <p:pic>
        <p:nvPicPr>
          <p:cNvPr id="13" name="Grafik 12" descr="Ein Bild, das Person, Stein enthält.&#10;&#10;Automatisch generierte Beschreibung">
            <a:extLst>
              <a:ext uri="{FF2B5EF4-FFF2-40B4-BE49-F238E27FC236}">
                <a16:creationId xmlns:a16="http://schemas.microsoft.com/office/drawing/2014/main" id="{2A377CBF-7D71-4BDD-A89D-B2449EFABD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6" y="4679982"/>
            <a:ext cx="2532315" cy="170104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1584AD4-CAA6-474F-8DDA-92A73B64108C}"/>
              </a:ext>
            </a:extLst>
          </p:cNvPr>
          <p:cNvSpPr txBox="1"/>
          <p:nvPr/>
        </p:nvSpPr>
        <p:spPr>
          <a:xfrm>
            <a:off x="4182185" y="6499046"/>
            <a:ext cx="1368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Vera Jansen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74549CA-0102-4E3B-9FC0-31962FE5A255}"/>
              </a:ext>
            </a:extLst>
          </p:cNvPr>
          <p:cNvSpPr txBox="1"/>
          <p:nvPr/>
        </p:nvSpPr>
        <p:spPr>
          <a:xfrm>
            <a:off x="1144240" y="4017516"/>
            <a:ext cx="1368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Judith Willms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C2B496B-E028-47BA-AEA1-AEF5EAF698D5}"/>
              </a:ext>
            </a:extLst>
          </p:cNvPr>
          <p:cNvSpPr txBox="1"/>
          <p:nvPr/>
        </p:nvSpPr>
        <p:spPr>
          <a:xfrm>
            <a:off x="1043608" y="6499047"/>
            <a:ext cx="1280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Verena Albers</a:t>
            </a:r>
          </a:p>
        </p:txBody>
      </p:sp>
      <p:sp>
        <p:nvSpPr>
          <p:cNvPr id="21" name="Rectangle 1026">
            <a:extLst>
              <a:ext uri="{FF2B5EF4-FFF2-40B4-BE49-F238E27FC236}">
                <a16:creationId xmlns:a16="http://schemas.microsoft.com/office/drawing/2014/main" id="{55349F69-482F-4A47-A2AF-F4DF3ED4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197967"/>
            <a:ext cx="65532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r>
              <a:rPr lang="de-DE" altLang="de-DE" sz="4600" b="1" kern="0" dirty="0"/>
              <a:t>BDKJ-Diözesanvorstand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88A2304-5D89-4B91-98A5-BDAFEE1739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4" b="13504"/>
          <a:stretch/>
        </p:blipFill>
        <p:spPr>
          <a:xfrm>
            <a:off x="3563887" y="4679981"/>
            <a:ext cx="2580117" cy="170104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F8D31FB-AE55-4966-AC5E-961DB7F882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164029"/>
            <a:ext cx="2586087" cy="169982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52FCAB3-0BCA-4C49-B1F5-834F58E09C19}"/>
              </a:ext>
            </a:extLst>
          </p:cNvPr>
          <p:cNvSpPr txBox="1"/>
          <p:nvPr/>
        </p:nvSpPr>
        <p:spPr>
          <a:xfrm>
            <a:off x="6619508" y="4028261"/>
            <a:ext cx="3284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Ruth </a:t>
            </a:r>
            <a:r>
              <a:rPr lang="de-DE" sz="1400" dirty="0" err="1"/>
              <a:t>Kenkel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18368758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E31B21F-2721-40C9-A152-407D3C36B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0"/>
          <a:stretch/>
        </p:blipFill>
        <p:spPr>
          <a:xfrm>
            <a:off x="2424966" y="2096077"/>
            <a:ext cx="1979639" cy="15197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E3EA713-1238-4243-851B-2B999690A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7"/>
          <a:stretch/>
        </p:blipFill>
        <p:spPr>
          <a:xfrm>
            <a:off x="4688415" y="2096078"/>
            <a:ext cx="1988370" cy="15264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C410BE3-13B0-4F96-A0E8-4F6D6B77A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26"/>
          <a:stretch/>
        </p:blipFill>
        <p:spPr>
          <a:xfrm>
            <a:off x="2425948" y="4543014"/>
            <a:ext cx="1979640" cy="15155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72B9BA-9CBB-431E-814A-0DC6765D5B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58"/>
          <a:stretch/>
        </p:blipFill>
        <p:spPr>
          <a:xfrm>
            <a:off x="4694755" y="4520131"/>
            <a:ext cx="1982030" cy="151555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C7A187C-D8B8-4FD7-864B-EFC47B53D7D7}"/>
              </a:ext>
            </a:extLst>
          </p:cNvPr>
          <p:cNvSpPr txBox="1"/>
          <p:nvPr/>
        </p:nvSpPr>
        <p:spPr>
          <a:xfrm>
            <a:off x="636928" y="3832796"/>
            <a:ext cx="115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Laura Otte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EFDD4EA-D83A-47FF-928B-7C58F2B7EB5D}"/>
              </a:ext>
            </a:extLst>
          </p:cNvPr>
          <p:cNvSpPr txBox="1"/>
          <p:nvPr/>
        </p:nvSpPr>
        <p:spPr>
          <a:xfrm>
            <a:off x="2979756" y="3809420"/>
            <a:ext cx="113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Vera Seeck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3F2490-16A4-4338-A7FD-AC468DA0A313}"/>
              </a:ext>
            </a:extLst>
          </p:cNvPr>
          <p:cNvSpPr txBox="1"/>
          <p:nvPr/>
        </p:nvSpPr>
        <p:spPr>
          <a:xfrm>
            <a:off x="5026802" y="3835497"/>
            <a:ext cx="1729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Paul Vartmann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12E51B3-0690-4FC0-AE1F-2C236A9F26AE}"/>
              </a:ext>
            </a:extLst>
          </p:cNvPr>
          <p:cNvSpPr txBox="1"/>
          <p:nvPr/>
        </p:nvSpPr>
        <p:spPr>
          <a:xfrm>
            <a:off x="2424966" y="6238964"/>
            <a:ext cx="2066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Inka Borgmann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335F508-6415-42C8-B377-322E2F569B8D}"/>
              </a:ext>
            </a:extLst>
          </p:cNvPr>
          <p:cNvSpPr txBox="1"/>
          <p:nvPr/>
        </p:nvSpPr>
        <p:spPr>
          <a:xfrm>
            <a:off x="4857218" y="6205205"/>
            <a:ext cx="197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Nadine Sander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F1408C-6DCD-49C3-9B50-3D123BF8D5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l="12379"/>
          <a:stretch/>
        </p:blipFill>
        <p:spPr>
          <a:xfrm>
            <a:off x="259918" y="2102292"/>
            <a:ext cx="1988370" cy="1514002"/>
          </a:xfrm>
          <a:prstGeom prst="rect">
            <a:avLst/>
          </a:prstGeom>
        </p:spPr>
      </p:pic>
      <p:sp>
        <p:nvSpPr>
          <p:cNvPr id="19" name="Rectangle 1026">
            <a:extLst>
              <a:ext uri="{FF2B5EF4-FFF2-40B4-BE49-F238E27FC236}">
                <a16:creationId xmlns:a16="http://schemas.microsoft.com/office/drawing/2014/main" id="{D557AEB8-EA2D-4915-AB66-0B6BFD378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197967"/>
            <a:ext cx="65532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r>
              <a:rPr lang="de-DE" altLang="de-DE" sz="4600" b="1" kern="0" dirty="0"/>
              <a:t>BDKJ-Diözesanstelle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749844-6905-4254-BDEA-9014CAA65D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8" r="12399" b="10133"/>
          <a:stretch/>
        </p:blipFill>
        <p:spPr>
          <a:xfrm>
            <a:off x="222213" y="4520131"/>
            <a:ext cx="2026074" cy="153843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F6F13D6-746B-4E13-9F07-64BA19DDE4B5}"/>
              </a:ext>
            </a:extLst>
          </p:cNvPr>
          <p:cNvSpPr txBox="1"/>
          <p:nvPr/>
        </p:nvSpPr>
        <p:spPr>
          <a:xfrm>
            <a:off x="181518" y="6241601"/>
            <a:ext cx="2066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Sarah Albers</a:t>
            </a:r>
          </a:p>
        </p:txBody>
      </p:sp>
      <p:pic>
        <p:nvPicPr>
          <p:cNvPr id="5" name="Grafik 4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3545481E-1174-4EF9-A746-23A569B29D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732" y="2096077"/>
            <a:ext cx="2165841" cy="150405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8862C6A-7C96-4EAF-9B78-5C9D614BD487}"/>
              </a:ext>
            </a:extLst>
          </p:cNvPr>
          <p:cNvSpPr txBox="1"/>
          <p:nvPr/>
        </p:nvSpPr>
        <p:spPr>
          <a:xfrm>
            <a:off x="7040116" y="3809420"/>
            <a:ext cx="2090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Monique-Sophie Kröner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A2C6058-C36A-48DD-B367-5BD2BD746543}"/>
              </a:ext>
            </a:extLst>
          </p:cNvPr>
          <p:cNvSpPr txBox="1"/>
          <p:nvPr/>
        </p:nvSpPr>
        <p:spPr>
          <a:xfrm>
            <a:off x="7957140" y="4653136"/>
            <a:ext cx="105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Referent 72h Aktion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D370ED6-0CFE-4129-BEEB-6057DC9F42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49" y="4520131"/>
            <a:ext cx="2090638" cy="145183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AB5E16D-0A86-4A27-85E4-A193CF7B721F}"/>
              </a:ext>
            </a:extLst>
          </p:cNvPr>
          <p:cNvSpPr txBox="1"/>
          <p:nvPr/>
        </p:nvSpPr>
        <p:spPr>
          <a:xfrm>
            <a:off x="6747925" y="6100518"/>
            <a:ext cx="197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Elias </a:t>
            </a:r>
            <a:r>
              <a:rPr lang="de-DE" sz="1400" dirty="0" err="1"/>
              <a:t>Kölker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63718462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8FBD0A-59C5-424C-AC39-1071BC815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2286000"/>
            <a:ext cx="7584702" cy="3616325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Interessenvertretung gegenüber Staat, Kirche und Gesellschaft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Vernetzung der Jugend- und Regionalverbände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Verteilung von Verwaltungs- und Bildungsmitteln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Bildungsarbeit und Unterstützungsleistungen für Verbände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Beratung, Begleitung und Entwicklung der Jugend(verbands-) </a:t>
            </a:r>
            <a:r>
              <a:rPr lang="de-DE" sz="2000" dirty="0" err="1"/>
              <a:t>arbeit</a:t>
            </a:r>
            <a:r>
              <a:rPr lang="de-DE" sz="2000" dirty="0"/>
              <a:t> im Bistum Osnabrück</a:t>
            </a:r>
          </a:p>
          <a:p>
            <a:pPr marL="0" indent="0">
              <a:buNone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EC7A0A-72B5-4912-A7CF-C58DF524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55FD78-996B-4FDF-B469-F0B013770432}" type="datetime1">
              <a:rPr lang="de-DE" smtClean="0"/>
              <a:pPr>
                <a:defRPr/>
              </a:pPr>
              <a:t>27.04.2023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72626B-6B4C-40C0-899E-62C15817B4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256F18-0B6C-4059-B686-0B2D81E3A67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6" name="Rectangle 1026">
            <a:extLst>
              <a:ext uri="{FF2B5EF4-FFF2-40B4-BE49-F238E27FC236}">
                <a16:creationId xmlns:a16="http://schemas.microsoft.com/office/drawing/2014/main" id="{8BDE3402-6416-4645-BB18-DDF44C572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197967"/>
            <a:ext cx="65532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r>
              <a:rPr lang="de-DE" altLang="de-DE" sz="4600" b="1" kern="0" dirty="0"/>
              <a:t>Katholisch. Politisch. Aktiv.</a:t>
            </a: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6D87147B-C6EF-45C2-B8E4-3B70381F5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919101"/>
            <a:ext cx="3528864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r>
              <a:rPr lang="de-DE" altLang="de-DE" sz="3200" kern="0" dirty="0">
                <a:latin typeface="BDKJ Regular" panose="02000000000000000000" pitchFamily="50" charset="0"/>
              </a:rPr>
              <a:t>Aufgaben und Arbeitsfelder</a:t>
            </a:r>
          </a:p>
        </p:txBody>
      </p:sp>
    </p:spTree>
    <p:extLst>
      <p:ext uri="{BB962C8B-B14F-4D97-AF65-F5344CB8AC3E}">
        <p14:creationId xmlns:p14="http://schemas.microsoft.com/office/powerpoint/2010/main" val="75329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8308A70-CC73-482E-ABC6-5495BFE7D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69" y="2452110"/>
            <a:ext cx="7358062" cy="376946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ea typeface="+mn-ea"/>
              </a:rPr>
              <a:t>Vertretung in kirchlichen Gremien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ea typeface="+mn-ea"/>
              </a:rPr>
              <a:t>Einordnung und Stellungnahmen zu kirchenpolitischen Entwicklungen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ea typeface="+mn-ea"/>
              </a:rPr>
              <a:t>AK </a:t>
            </a:r>
            <a:r>
              <a:rPr lang="de-DE" sz="2000" dirty="0" err="1">
                <a:ea typeface="+mn-ea"/>
              </a:rPr>
              <a:t>katholisch.aktiv</a:t>
            </a:r>
            <a:r>
              <a:rPr lang="de-DE" sz="2000" dirty="0">
                <a:ea typeface="+mn-ea"/>
              </a:rPr>
              <a:t>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ea typeface="+mn-ea"/>
              </a:rPr>
              <a:t>Stammtisch junger PGR/KV Mitglieder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ea typeface="+mn-ea"/>
              </a:rPr>
              <a:t>ÖKT am 17.6.2023 in Osnabrück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E1006F1B-9B63-4529-9009-80AD8B38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A42B17-4652-46E6-86AB-FB4277A79AFE}" type="datetime1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KJ Light" pitchFamily="50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27.04.2023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KJ Light" pitchFamily="50" charset="0"/>
              <a:ea typeface="+mn-ea"/>
              <a:cs typeface="Arial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90D1203-7310-4E62-B492-253EAD2F5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398F5FD-8465-4052-A246-80A18D54DBE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KJ Light" pitchFamily="50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KJ Light" pitchFamily="50" charset="0"/>
              <a:ea typeface="+mn-ea"/>
              <a:cs typeface="Arial" charset="0"/>
            </a:endParaRP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FEBF179D-BB44-42EE-8BC7-2DECFE8C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197967"/>
            <a:ext cx="65532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DKJ Bold"/>
                <a:ea typeface="+mj-ea"/>
                <a:cs typeface="Arial"/>
              </a:rPr>
              <a:t>Katholisch. Politisch. Aktiv.</a:t>
            </a:r>
          </a:p>
        </p:txBody>
      </p:sp>
      <p:sp>
        <p:nvSpPr>
          <p:cNvPr id="8" name="Rectangle 1026">
            <a:extLst>
              <a:ext uri="{FF2B5EF4-FFF2-40B4-BE49-F238E27FC236}">
                <a16:creationId xmlns:a16="http://schemas.microsoft.com/office/drawing/2014/main" id="{BC4ED0A3-8FB5-4217-9B64-82616725E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919101"/>
            <a:ext cx="3528864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DKJ Regular" panose="02000000000000000000" pitchFamily="50" charset="0"/>
                <a:ea typeface="+mj-ea"/>
                <a:cs typeface="Arial"/>
              </a:rPr>
              <a:t>Kirchenpolitik und Jugendpastoral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C79641B-88ED-4D3D-AAF7-07CB2544E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780" y="919101"/>
            <a:ext cx="2088232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266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8308A70-CC73-482E-ABC6-5495BFE7D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69" y="2452110"/>
            <a:ext cx="7358062" cy="376946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E1006F1B-9B63-4529-9009-80AD8B38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A42B17-4652-46E6-86AB-FB4277A79AFE}" type="datetime1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KJ Light" pitchFamily="50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27.04.2023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KJ Light" pitchFamily="50" charset="0"/>
              <a:ea typeface="+mn-ea"/>
              <a:cs typeface="Arial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90D1203-7310-4E62-B492-253EAD2F5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398F5FD-8465-4052-A246-80A18D54DBE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KJ Light" pitchFamily="50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KJ Light" pitchFamily="50" charset="0"/>
              <a:ea typeface="+mn-ea"/>
              <a:cs typeface="Arial" charset="0"/>
            </a:endParaRP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FEBF179D-BB44-42EE-8BC7-2DECFE8C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197967"/>
            <a:ext cx="65532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DKJ Bold"/>
                <a:ea typeface="+mj-ea"/>
                <a:cs typeface="Arial"/>
              </a:rPr>
              <a:t>Katholisch. Politisch. Bunt.</a:t>
            </a:r>
          </a:p>
        </p:txBody>
      </p:sp>
      <p:sp>
        <p:nvSpPr>
          <p:cNvPr id="8" name="Rectangle 1026">
            <a:extLst>
              <a:ext uri="{FF2B5EF4-FFF2-40B4-BE49-F238E27FC236}">
                <a16:creationId xmlns:a16="http://schemas.microsoft.com/office/drawing/2014/main" id="{BC4ED0A3-8FB5-4217-9B64-82616725E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919101"/>
            <a:ext cx="3528864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DKJ Regular" panose="02000000000000000000" pitchFamily="50" charset="0"/>
                <a:ea typeface="+mj-ea"/>
                <a:cs typeface="Arial"/>
              </a:rPr>
              <a:t>72h Aktion 2024</a:t>
            </a:r>
          </a:p>
        </p:txBody>
      </p:sp>
      <p:sp>
        <p:nvSpPr>
          <p:cNvPr id="14" name="Inhaltsplatzhalter 5">
            <a:extLst>
              <a:ext uri="{FF2B5EF4-FFF2-40B4-BE49-F238E27FC236}">
                <a16:creationId xmlns:a16="http://schemas.microsoft.com/office/drawing/2014/main" id="{1F2EF447-EAEA-486E-8663-1675911A82AF}"/>
              </a:ext>
            </a:extLst>
          </p:cNvPr>
          <p:cNvSpPr txBox="1">
            <a:spLocks/>
          </p:cNvSpPr>
          <p:nvPr/>
        </p:nvSpPr>
        <p:spPr bwMode="auto">
          <a:xfrm>
            <a:off x="1043608" y="2158730"/>
            <a:ext cx="7358062" cy="341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613" indent="-293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solidFill>
                  <a:schemeClr val="tx1"/>
                </a:solidFill>
                <a:latin typeface="+mn-lt"/>
                <a:cs typeface="+mn-cs"/>
              </a:defRPr>
            </a:lvl2pPr>
            <a:lvl3pPr marL="877888" indent="-293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solidFill>
                  <a:schemeClr val="tx1"/>
                </a:solidFill>
                <a:latin typeface="+mn-lt"/>
                <a:cs typeface="+mn-cs"/>
              </a:defRPr>
            </a:lvl3pPr>
            <a:lvl4pPr marL="1182688" indent="-303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solidFill>
                  <a:schemeClr val="tx1"/>
                </a:solidFill>
                <a:latin typeface="+mn-lt"/>
                <a:cs typeface="+mn-cs"/>
              </a:defRPr>
            </a:lvl4pPr>
            <a:lvl5pPr marL="1485900" indent="-301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solidFill>
                  <a:schemeClr val="tx1"/>
                </a:solidFill>
                <a:latin typeface="+mn-lt"/>
                <a:cs typeface="+mn-cs"/>
              </a:defRPr>
            </a:lvl5pPr>
            <a:lvl6pPr marL="1943100" indent="-301625" algn="l" rtl="0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solidFill>
                  <a:schemeClr val="tx1"/>
                </a:solidFill>
                <a:latin typeface="+mn-lt"/>
                <a:cs typeface="+mn-cs"/>
              </a:defRPr>
            </a:lvl6pPr>
            <a:lvl7pPr marL="2400300" indent="-301625" algn="l" rtl="0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solidFill>
                  <a:schemeClr val="tx1"/>
                </a:solidFill>
                <a:latin typeface="+mn-lt"/>
                <a:cs typeface="+mn-cs"/>
              </a:defRPr>
            </a:lvl7pPr>
            <a:lvl8pPr marL="2857500" indent="-301625" algn="l" rtl="0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solidFill>
                  <a:schemeClr val="tx1"/>
                </a:solidFill>
                <a:latin typeface="+mn-lt"/>
                <a:cs typeface="+mn-cs"/>
              </a:defRPr>
            </a:lvl8pPr>
            <a:lvl9pPr marL="3314700" indent="-301625" algn="l" rtl="0" fontAlgn="base">
              <a:spcBef>
                <a:spcPct val="20000"/>
              </a:spcBef>
              <a:spcAft>
                <a:spcPct val="0"/>
              </a:spcAft>
              <a:buFont typeface="BDKJ Regular" pitchFamily="50" charset="0"/>
              <a:buChar char="→"/>
              <a:defRPr sz="3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kern="0" dirty="0">
                <a:ea typeface="+mn-ea"/>
              </a:rPr>
              <a:t>18. - 21.04.2023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kern="0" dirty="0">
                <a:ea typeface="+mn-ea"/>
              </a:rPr>
              <a:t>Uns schickt der Himmel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kern="0" dirty="0">
                <a:ea typeface="+mn-ea"/>
              </a:rPr>
              <a:t>„Do </a:t>
            </a:r>
            <a:r>
              <a:rPr lang="de-DE" sz="2000" kern="0" dirty="0" err="1">
                <a:ea typeface="+mn-ea"/>
              </a:rPr>
              <a:t>it</a:t>
            </a:r>
            <a:r>
              <a:rPr lang="de-DE" sz="2000" kern="0" dirty="0">
                <a:ea typeface="+mn-ea"/>
              </a:rPr>
              <a:t>“ und „</a:t>
            </a:r>
            <a:r>
              <a:rPr lang="de-DE" sz="2000" kern="0" dirty="0" err="1">
                <a:ea typeface="+mn-ea"/>
              </a:rPr>
              <a:t>get</a:t>
            </a:r>
            <a:r>
              <a:rPr lang="de-DE" sz="2000" kern="0" dirty="0">
                <a:ea typeface="+mn-ea"/>
              </a:rPr>
              <a:t> </a:t>
            </a:r>
            <a:r>
              <a:rPr lang="de-DE" sz="2000" kern="0" dirty="0" err="1">
                <a:ea typeface="+mn-ea"/>
              </a:rPr>
              <a:t>it</a:t>
            </a:r>
            <a:r>
              <a:rPr lang="de-DE" sz="2000" kern="0" dirty="0">
                <a:ea typeface="+mn-ea"/>
              </a:rPr>
              <a:t>“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kern="0" dirty="0"/>
              <a:t>Instagram 72_stunden_os</a:t>
            </a:r>
            <a:endParaRPr lang="de-DE" sz="2000" kern="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kern="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kern="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kern="0" dirty="0"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F5CDF77-B4F3-4A9F-BC70-B202B5EB7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5" t="19347" r="52363" b="45272"/>
          <a:stretch/>
        </p:blipFill>
        <p:spPr>
          <a:xfrm>
            <a:off x="1475183" y="4336843"/>
            <a:ext cx="4786301" cy="188473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DF903B2-5909-4A4F-90F6-B3B8036AB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5" t="13888" r="67325" b="57881"/>
          <a:stretch/>
        </p:blipFill>
        <p:spPr>
          <a:xfrm>
            <a:off x="4648468" y="1202469"/>
            <a:ext cx="4311560" cy="20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45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8308A70-CC73-482E-ABC6-5495BFE7D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69" y="2452110"/>
            <a:ext cx="7358062" cy="376946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ea typeface="+mn-ea"/>
              </a:rPr>
              <a:t>Diözesane Eröffnung der Sternsingeraktion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ea typeface="+mn-ea"/>
              </a:rPr>
              <a:t>AK Queer* (Safe Space, Fortbildungen, Vernetzung, …)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ea typeface="+mn-ea"/>
              </a:rPr>
              <a:t>Willkommenstreff und Freizeiten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ea typeface="+mn-ea"/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E1006F1B-9B63-4529-9009-80AD8B38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CA42B17-4652-46E6-86AB-FB4277A79AFE}" type="datetime1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KJ Light" pitchFamily="50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27.04.2023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KJ Light" pitchFamily="50" charset="0"/>
              <a:ea typeface="+mn-ea"/>
              <a:cs typeface="Arial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90D1203-7310-4E62-B492-253EAD2F5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398F5FD-8465-4052-A246-80A18D54DBE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KJ Light" pitchFamily="50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KJ Light" pitchFamily="50" charset="0"/>
              <a:ea typeface="+mn-ea"/>
              <a:cs typeface="Arial" charset="0"/>
            </a:endParaRP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FEBF179D-BB44-42EE-8BC7-2DECFE8C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197967"/>
            <a:ext cx="65532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DKJ Bold"/>
                <a:ea typeface="+mj-ea"/>
                <a:cs typeface="Arial"/>
              </a:rPr>
              <a:t>Katholisch. Politisch. Bunt.</a:t>
            </a:r>
          </a:p>
        </p:txBody>
      </p:sp>
      <p:sp>
        <p:nvSpPr>
          <p:cNvPr id="8" name="Rectangle 1026">
            <a:extLst>
              <a:ext uri="{FF2B5EF4-FFF2-40B4-BE49-F238E27FC236}">
                <a16:creationId xmlns:a16="http://schemas.microsoft.com/office/drawing/2014/main" id="{BC4ED0A3-8FB5-4217-9B64-82616725E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8" y="919101"/>
            <a:ext cx="3528864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bg1"/>
                </a:solidFill>
                <a:latin typeface="BDKJ Bold" pitchFamily="50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DKJ Regular" panose="02000000000000000000" pitchFamily="50" charset="0"/>
                <a:ea typeface="+mj-ea"/>
                <a:cs typeface="Arial"/>
              </a:rPr>
              <a:t>Vielfältige Themen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C79641B-88ED-4D3D-AAF7-07CB2544E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2" y="4858722"/>
            <a:ext cx="2044766" cy="1439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34036A7-BBEE-48CE-A103-1A1E33150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00" r="16519" b="31100"/>
          <a:stretch/>
        </p:blipFill>
        <p:spPr>
          <a:xfrm>
            <a:off x="3906694" y="5093054"/>
            <a:ext cx="2601736" cy="1439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1A90BED-9E13-4764-B268-81B3A6E0D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49" r="4385"/>
          <a:stretch/>
        </p:blipFill>
        <p:spPr>
          <a:xfrm>
            <a:off x="6598381" y="893705"/>
            <a:ext cx="2294571" cy="1481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713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-Mastervorlage">
  <a:themeElements>
    <a:clrScheme name="Powerpoint-Mastervorlage 8">
      <a:dk1>
        <a:srgbClr val="000000"/>
      </a:dk1>
      <a:lt1>
        <a:srgbClr val="FFFFFF"/>
      </a:lt1>
      <a:dk2>
        <a:srgbClr val="000000"/>
      </a:dk2>
      <a:lt2>
        <a:srgbClr val="9E9E9E"/>
      </a:lt2>
      <a:accent1>
        <a:srgbClr val="77B800"/>
      </a:accent1>
      <a:accent2>
        <a:srgbClr val="E2001A"/>
      </a:accent2>
      <a:accent3>
        <a:srgbClr val="FFFFFF"/>
      </a:accent3>
      <a:accent4>
        <a:srgbClr val="000000"/>
      </a:accent4>
      <a:accent5>
        <a:srgbClr val="BDD8AA"/>
      </a:accent5>
      <a:accent6>
        <a:srgbClr val="CD0016"/>
      </a:accent6>
      <a:hlink>
        <a:srgbClr val="FF8F00"/>
      </a:hlink>
      <a:folHlink>
        <a:srgbClr val="0070B8"/>
      </a:folHlink>
    </a:clrScheme>
    <a:fontScheme name="Powerpoint-Mastervorlage">
      <a:majorFont>
        <a:latin typeface="BDKJ Bold"/>
        <a:ea typeface=""/>
        <a:cs typeface="Arial"/>
      </a:majorFont>
      <a:minorFont>
        <a:latin typeface="Trebuchet M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Arial" charset="0"/>
          </a:defRPr>
        </a:defPPr>
      </a:lstStyle>
    </a:lnDef>
  </a:objectDefaults>
  <a:extraClrSchemeLst>
    <a:extraClrScheme>
      <a:clrScheme name="Powerpoint-Mastervorlage 1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1BBBE9"/>
        </a:accent1>
        <a:accent2>
          <a:srgbClr val="E2001A"/>
        </a:accent2>
        <a:accent3>
          <a:srgbClr val="FFFFFF"/>
        </a:accent3>
        <a:accent4>
          <a:srgbClr val="000000"/>
        </a:accent4>
        <a:accent5>
          <a:srgbClr val="ABDAF2"/>
        </a:accent5>
        <a:accent6>
          <a:srgbClr val="CD0016"/>
        </a:accent6>
        <a:hlink>
          <a:srgbClr val="FF8F00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Mastervorlage 2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0070B8"/>
        </a:accent1>
        <a:accent2>
          <a:srgbClr val="E2001A"/>
        </a:accent2>
        <a:accent3>
          <a:srgbClr val="FFFFFF"/>
        </a:accent3>
        <a:accent4>
          <a:srgbClr val="000000"/>
        </a:accent4>
        <a:accent5>
          <a:srgbClr val="AABBD8"/>
        </a:accent5>
        <a:accent6>
          <a:srgbClr val="CD0016"/>
        </a:accent6>
        <a:hlink>
          <a:srgbClr val="FF8F00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Mastervorlage 3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572381"/>
        </a:accent1>
        <a:accent2>
          <a:srgbClr val="E2001A"/>
        </a:accent2>
        <a:accent3>
          <a:srgbClr val="FFFFFF"/>
        </a:accent3>
        <a:accent4>
          <a:srgbClr val="000000"/>
        </a:accent4>
        <a:accent5>
          <a:srgbClr val="B4ACC1"/>
        </a:accent5>
        <a:accent6>
          <a:srgbClr val="CD0016"/>
        </a:accent6>
        <a:hlink>
          <a:srgbClr val="FF8F00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Mastervorlage 4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E2001A"/>
        </a:accent1>
        <a:accent2>
          <a:srgbClr val="0070B8"/>
        </a:accent2>
        <a:accent3>
          <a:srgbClr val="FFFFFF"/>
        </a:accent3>
        <a:accent4>
          <a:srgbClr val="000000"/>
        </a:accent4>
        <a:accent5>
          <a:srgbClr val="EEAAAB"/>
        </a:accent5>
        <a:accent6>
          <a:srgbClr val="0065A6"/>
        </a:accent6>
        <a:hlink>
          <a:srgbClr val="FF8F00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Mastervorlage 5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FF7400"/>
        </a:accent1>
        <a:accent2>
          <a:srgbClr val="0070B8"/>
        </a:accent2>
        <a:accent3>
          <a:srgbClr val="FFFFFF"/>
        </a:accent3>
        <a:accent4>
          <a:srgbClr val="000000"/>
        </a:accent4>
        <a:accent5>
          <a:srgbClr val="FFBCAA"/>
        </a:accent5>
        <a:accent6>
          <a:srgbClr val="0065A6"/>
        </a:accent6>
        <a:hlink>
          <a:srgbClr val="E2001A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Mastervorlage 6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FF8F00"/>
        </a:accent1>
        <a:accent2>
          <a:srgbClr val="0070B8"/>
        </a:accent2>
        <a:accent3>
          <a:srgbClr val="FFFFFF"/>
        </a:accent3>
        <a:accent4>
          <a:srgbClr val="000000"/>
        </a:accent4>
        <a:accent5>
          <a:srgbClr val="FFC6AA"/>
        </a:accent5>
        <a:accent6>
          <a:srgbClr val="0065A6"/>
        </a:accent6>
        <a:hlink>
          <a:srgbClr val="E2001A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Mastervorlage 7">
        <a:dk1>
          <a:srgbClr val="000000"/>
        </a:dk1>
        <a:lt1>
          <a:srgbClr val="FFFFFF"/>
        </a:lt1>
        <a:dk2>
          <a:srgbClr val="000000"/>
        </a:dk2>
        <a:lt2>
          <a:srgbClr val="5A5A5A"/>
        </a:lt2>
        <a:accent1>
          <a:srgbClr val="999999"/>
        </a:accent1>
        <a:accent2>
          <a:srgbClr val="E2001A"/>
        </a:accent2>
        <a:accent3>
          <a:srgbClr val="FFFFFF"/>
        </a:accent3>
        <a:accent4>
          <a:srgbClr val="000000"/>
        </a:accent4>
        <a:accent5>
          <a:srgbClr val="CACACA"/>
        </a:accent5>
        <a:accent6>
          <a:srgbClr val="CD0016"/>
        </a:accent6>
        <a:hlink>
          <a:srgbClr val="0070B8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Mastervorlage 8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77B800"/>
        </a:accent1>
        <a:accent2>
          <a:srgbClr val="E2001A"/>
        </a:accent2>
        <a:accent3>
          <a:srgbClr val="FFFFFF"/>
        </a:accent3>
        <a:accent4>
          <a:srgbClr val="000000"/>
        </a:accent4>
        <a:accent5>
          <a:srgbClr val="BDD8AA"/>
        </a:accent5>
        <a:accent6>
          <a:srgbClr val="CD0016"/>
        </a:accent6>
        <a:hlink>
          <a:srgbClr val="FF8F00"/>
        </a:hlink>
        <a:folHlink>
          <a:srgbClr val="0070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Mastervorlage 9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D3006A"/>
        </a:accent1>
        <a:accent2>
          <a:srgbClr val="77B800"/>
        </a:accent2>
        <a:accent3>
          <a:srgbClr val="FFFFFF"/>
        </a:accent3>
        <a:accent4>
          <a:srgbClr val="000000"/>
        </a:accent4>
        <a:accent5>
          <a:srgbClr val="E6AAB9"/>
        </a:accent5>
        <a:accent6>
          <a:srgbClr val="6BA600"/>
        </a:accent6>
        <a:hlink>
          <a:srgbClr val="FF8F00"/>
        </a:hlink>
        <a:folHlink>
          <a:srgbClr val="0070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1_Standarddesign 8">
      <a:dk1>
        <a:srgbClr val="000000"/>
      </a:dk1>
      <a:lt1>
        <a:srgbClr val="FFFFFF"/>
      </a:lt1>
      <a:dk2>
        <a:srgbClr val="000000"/>
      </a:dk2>
      <a:lt2>
        <a:srgbClr val="9E9E9E"/>
      </a:lt2>
      <a:accent1>
        <a:srgbClr val="77B800"/>
      </a:accent1>
      <a:accent2>
        <a:srgbClr val="E2001A"/>
      </a:accent2>
      <a:accent3>
        <a:srgbClr val="FFFFFF"/>
      </a:accent3>
      <a:accent4>
        <a:srgbClr val="000000"/>
      </a:accent4>
      <a:accent5>
        <a:srgbClr val="BDD8AA"/>
      </a:accent5>
      <a:accent6>
        <a:srgbClr val="CD0016"/>
      </a:accent6>
      <a:hlink>
        <a:srgbClr val="FF8F00"/>
      </a:hlink>
      <a:folHlink>
        <a:srgbClr val="0070B8"/>
      </a:folHlink>
    </a:clrScheme>
    <a:fontScheme name="1_Standarddesign">
      <a:majorFont>
        <a:latin typeface="BDKJ Bold"/>
        <a:ea typeface=""/>
        <a:cs typeface="Arial"/>
      </a:majorFont>
      <a:minorFont>
        <a:latin typeface="Trebuchet M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Arial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1BBBE9"/>
        </a:accent1>
        <a:accent2>
          <a:srgbClr val="E2001A"/>
        </a:accent2>
        <a:accent3>
          <a:srgbClr val="FFFFFF"/>
        </a:accent3>
        <a:accent4>
          <a:srgbClr val="000000"/>
        </a:accent4>
        <a:accent5>
          <a:srgbClr val="ABDAF2"/>
        </a:accent5>
        <a:accent6>
          <a:srgbClr val="CD0016"/>
        </a:accent6>
        <a:hlink>
          <a:srgbClr val="FF8F00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0070B8"/>
        </a:accent1>
        <a:accent2>
          <a:srgbClr val="E2001A"/>
        </a:accent2>
        <a:accent3>
          <a:srgbClr val="FFFFFF"/>
        </a:accent3>
        <a:accent4>
          <a:srgbClr val="000000"/>
        </a:accent4>
        <a:accent5>
          <a:srgbClr val="AABBD8"/>
        </a:accent5>
        <a:accent6>
          <a:srgbClr val="CD0016"/>
        </a:accent6>
        <a:hlink>
          <a:srgbClr val="FF8F00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572381"/>
        </a:accent1>
        <a:accent2>
          <a:srgbClr val="E2001A"/>
        </a:accent2>
        <a:accent3>
          <a:srgbClr val="FFFFFF"/>
        </a:accent3>
        <a:accent4>
          <a:srgbClr val="000000"/>
        </a:accent4>
        <a:accent5>
          <a:srgbClr val="B4ACC1"/>
        </a:accent5>
        <a:accent6>
          <a:srgbClr val="CD0016"/>
        </a:accent6>
        <a:hlink>
          <a:srgbClr val="FF8F00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E2001A"/>
        </a:accent1>
        <a:accent2>
          <a:srgbClr val="0070B8"/>
        </a:accent2>
        <a:accent3>
          <a:srgbClr val="FFFFFF"/>
        </a:accent3>
        <a:accent4>
          <a:srgbClr val="000000"/>
        </a:accent4>
        <a:accent5>
          <a:srgbClr val="EEAAAB"/>
        </a:accent5>
        <a:accent6>
          <a:srgbClr val="0065A6"/>
        </a:accent6>
        <a:hlink>
          <a:srgbClr val="FF8F00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FF7400"/>
        </a:accent1>
        <a:accent2>
          <a:srgbClr val="0070B8"/>
        </a:accent2>
        <a:accent3>
          <a:srgbClr val="FFFFFF"/>
        </a:accent3>
        <a:accent4>
          <a:srgbClr val="000000"/>
        </a:accent4>
        <a:accent5>
          <a:srgbClr val="FFBCAA"/>
        </a:accent5>
        <a:accent6>
          <a:srgbClr val="0065A6"/>
        </a:accent6>
        <a:hlink>
          <a:srgbClr val="E2001A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FF8F00"/>
        </a:accent1>
        <a:accent2>
          <a:srgbClr val="0070B8"/>
        </a:accent2>
        <a:accent3>
          <a:srgbClr val="FFFFFF"/>
        </a:accent3>
        <a:accent4>
          <a:srgbClr val="000000"/>
        </a:accent4>
        <a:accent5>
          <a:srgbClr val="FFC6AA"/>
        </a:accent5>
        <a:accent6>
          <a:srgbClr val="0065A6"/>
        </a:accent6>
        <a:hlink>
          <a:srgbClr val="E2001A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5A5A5A"/>
        </a:lt2>
        <a:accent1>
          <a:srgbClr val="999999"/>
        </a:accent1>
        <a:accent2>
          <a:srgbClr val="E2001A"/>
        </a:accent2>
        <a:accent3>
          <a:srgbClr val="FFFFFF"/>
        </a:accent3>
        <a:accent4>
          <a:srgbClr val="000000"/>
        </a:accent4>
        <a:accent5>
          <a:srgbClr val="CACACA"/>
        </a:accent5>
        <a:accent6>
          <a:srgbClr val="CD0016"/>
        </a:accent6>
        <a:hlink>
          <a:srgbClr val="0070B8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77B800"/>
        </a:accent1>
        <a:accent2>
          <a:srgbClr val="E2001A"/>
        </a:accent2>
        <a:accent3>
          <a:srgbClr val="FFFFFF"/>
        </a:accent3>
        <a:accent4>
          <a:srgbClr val="000000"/>
        </a:accent4>
        <a:accent5>
          <a:srgbClr val="BDD8AA"/>
        </a:accent5>
        <a:accent6>
          <a:srgbClr val="CD0016"/>
        </a:accent6>
        <a:hlink>
          <a:srgbClr val="FF8F00"/>
        </a:hlink>
        <a:folHlink>
          <a:srgbClr val="0070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000000"/>
        </a:dk1>
        <a:lt1>
          <a:srgbClr val="FFFFFF"/>
        </a:lt1>
        <a:dk2>
          <a:srgbClr val="000000"/>
        </a:dk2>
        <a:lt2>
          <a:srgbClr val="9E9E9E"/>
        </a:lt2>
        <a:accent1>
          <a:srgbClr val="D3006A"/>
        </a:accent1>
        <a:accent2>
          <a:srgbClr val="77B800"/>
        </a:accent2>
        <a:accent3>
          <a:srgbClr val="FFFFFF"/>
        </a:accent3>
        <a:accent4>
          <a:srgbClr val="000000"/>
        </a:accent4>
        <a:accent5>
          <a:srgbClr val="E6AAB9"/>
        </a:accent5>
        <a:accent6>
          <a:srgbClr val="6BA600"/>
        </a:accent6>
        <a:hlink>
          <a:srgbClr val="FF8F00"/>
        </a:hlink>
        <a:folHlink>
          <a:srgbClr val="0070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Powerpoint-Mastervorlage</Template>
  <TotalTime>0</TotalTime>
  <Words>274</Words>
  <Application>Microsoft Office PowerPoint</Application>
  <PresentationFormat>Bildschirmpräsentation (4:3)</PresentationFormat>
  <Paragraphs>95</Paragraphs>
  <Slides>11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BDKJ Bold</vt:lpstr>
      <vt:lpstr>BDKJ Light</vt:lpstr>
      <vt:lpstr>BDKJ Regular</vt:lpstr>
      <vt:lpstr>Trebuchet MS</vt:lpstr>
      <vt:lpstr>Powerpoint-Mastervorlage</vt:lpstr>
      <vt:lpstr>1_Standarddesign</vt:lpstr>
      <vt:lpstr>BDKJ-Diözesanverband Osnabrück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Bischoefliches Generalvikariat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J.Kroeger</dc:creator>
  <cp:lastModifiedBy>Verena</cp:lastModifiedBy>
  <cp:revision>54</cp:revision>
  <dcterms:created xsi:type="dcterms:W3CDTF">2010-11-29T13:30:58Z</dcterms:created>
  <dcterms:modified xsi:type="dcterms:W3CDTF">2023-04-27T15:37:52Z</dcterms:modified>
</cp:coreProperties>
</file>